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5029200" cy="3886200"/>
  <p:notesSz cx="5029200" cy="3886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7190" y="1204722"/>
            <a:ext cx="4274820" cy="81610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54380" y="2176272"/>
            <a:ext cx="3520439" cy="9715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51460" y="893826"/>
            <a:ext cx="2187702" cy="256489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590037" y="893826"/>
            <a:ext cx="2187702" cy="256489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5029200" cy="1359691"/>
          </a:xfrm>
          <a:custGeom>
            <a:avLst/>
            <a:gdLst/>
            <a:ahLst/>
            <a:cxnLst/>
            <a:rect l="l" t="t" r="r" b="b"/>
            <a:pathLst>
              <a:path w="5029200" h="1359691">
                <a:moveTo>
                  <a:pt x="0" y="0"/>
                </a:moveTo>
                <a:lnTo>
                  <a:pt x="5029200" y="0"/>
                </a:lnTo>
                <a:lnTo>
                  <a:pt x="5029200" y="1359691"/>
                </a:lnTo>
                <a:lnTo>
                  <a:pt x="0" y="1359691"/>
                </a:lnTo>
                <a:lnTo>
                  <a:pt x="0" y="0"/>
                </a:lnTo>
                <a:close/>
              </a:path>
            </a:pathLst>
          </a:custGeom>
          <a:solidFill>
            <a:srgbClr val="B7FF8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3198016"/>
            <a:ext cx="5029200" cy="688183"/>
          </a:xfrm>
          <a:custGeom>
            <a:avLst/>
            <a:gdLst/>
            <a:ahLst/>
            <a:cxnLst/>
            <a:rect l="l" t="t" r="r" b="b"/>
            <a:pathLst>
              <a:path w="5029200" h="688183">
                <a:moveTo>
                  <a:pt x="0" y="0"/>
                </a:moveTo>
                <a:lnTo>
                  <a:pt x="5029200" y="0"/>
                </a:lnTo>
                <a:lnTo>
                  <a:pt x="5029200" y="688183"/>
                </a:lnTo>
                <a:lnTo>
                  <a:pt x="0" y="688183"/>
                </a:lnTo>
                <a:lnTo>
                  <a:pt x="0" y="0"/>
                </a:lnTo>
                <a:close/>
              </a:path>
            </a:pathLst>
          </a:custGeom>
          <a:solidFill>
            <a:srgbClr val="B7FF8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0"/>
            <a:ext cx="5029200" cy="38861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bk object 19"/>
          <p:cNvSpPr/>
          <p:nvPr/>
        </p:nvSpPr>
        <p:spPr>
          <a:xfrm>
            <a:off x="0" y="157759"/>
            <a:ext cx="5029200" cy="11048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bk object 20"/>
          <p:cNvSpPr/>
          <p:nvPr/>
        </p:nvSpPr>
        <p:spPr>
          <a:xfrm>
            <a:off x="175" y="1359691"/>
            <a:ext cx="5028848" cy="1838324"/>
          </a:xfrm>
          <a:custGeom>
            <a:avLst/>
            <a:gdLst/>
            <a:ahLst/>
            <a:cxnLst/>
            <a:rect l="l" t="t" r="r" b="b"/>
            <a:pathLst>
              <a:path w="5028848" h="1838324">
                <a:moveTo>
                  <a:pt x="0" y="0"/>
                </a:moveTo>
                <a:lnTo>
                  <a:pt x="5028848" y="0"/>
                </a:lnTo>
                <a:lnTo>
                  <a:pt x="5028848" y="1838324"/>
                </a:lnTo>
                <a:lnTo>
                  <a:pt x="0" y="18383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1460" y="155447"/>
            <a:ext cx="4526279" cy="6217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1460" y="893826"/>
            <a:ext cx="4526279" cy="256489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709928" y="3614166"/>
            <a:ext cx="1609343" cy="19431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51460" y="3614166"/>
            <a:ext cx="1156716" cy="19431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21024" y="3614166"/>
            <a:ext cx="1156716" cy="19431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conta.cc/2Y1wX13" TargetMode="External"/><Relationship Id="rId3" Type="http://schemas.openxmlformats.org/officeDocument/2006/relationships/hyperlink" Target="https://yorkcountyhumanservices.org/light-the-way-4-mh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6579" y="1742082"/>
            <a:ext cx="3302635" cy="711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</a:pPr>
            <a:r>
              <a:rPr dirty="0" smtClean="0" sz="1200" spc="130" b="1" i="1">
                <a:solidFill>
                  <a:srgbClr val="445466"/>
                </a:solidFill>
                <a:latin typeface="Arial"/>
                <a:cs typeface="Arial"/>
              </a:rPr>
              <a:t>Y</a:t>
            </a:r>
            <a:r>
              <a:rPr dirty="0" smtClean="0" sz="1200" spc="-55" b="1" i="1">
                <a:solidFill>
                  <a:srgbClr val="445466"/>
                </a:solidFill>
                <a:latin typeface="Arial"/>
                <a:cs typeface="Arial"/>
              </a:rPr>
              <a:t>o</a:t>
            </a:r>
            <a:r>
              <a:rPr dirty="0" smtClean="0" sz="1200" spc="140" b="1" i="1">
                <a:solidFill>
                  <a:srgbClr val="445466"/>
                </a:solidFill>
                <a:latin typeface="Arial"/>
                <a:cs typeface="Arial"/>
              </a:rPr>
              <a:t>r</a:t>
            </a:r>
            <a:r>
              <a:rPr dirty="0" smtClean="0" sz="1200" spc="-10" b="1" i="1">
                <a:solidFill>
                  <a:srgbClr val="445466"/>
                </a:solidFill>
                <a:latin typeface="Arial"/>
                <a:cs typeface="Arial"/>
              </a:rPr>
              <a:t>k</a:t>
            </a:r>
            <a:r>
              <a:rPr dirty="0" smtClean="0" sz="1200" spc="80" b="1" i="1">
                <a:solidFill>
                  <a:srgbClr val="445466"/>
                </a:solidFill>
                <a:latin typeface="Arial"/>
                <a:cs typeface="Arial"/>
              </a:rPr>
              <a:t> </a:t>
            </a:r>
            <a:r>
              <a:rPr dirty="0" smtClean="0" sz="1200" spc="5" b="1" i="1">
                <a:solidFill>
                  <a:srgbClr val="445466"/>
                </a:solidFill>
                <a:latin typeface="Arial"/>
                <a:cs typeface="Arial"/>
              </a:rPr>
              <a:t>C</a:t>
            </a:r>
            <a:r>
              <a:rPr dirty="0" smtClean="0" sz="1200" spc="-55" b="1" i="1">
                <a:solidFill>
                  <a:srgbClr val="445466"/>
                </a:solidFill>
                <a:latin typeface="Arial"/>
                <a:cs typeface="Arial"/>
              </a:rPr>
              <a:t>o</a:t>
            </a:r>
            <a:r>
              <a:rPr dirty="0" smtClean="0" sz="1200" spc="25" b="1" i="1">
                <a:solidFill>
                  <a:srgbClr val="445466"/>
                </a:solidFill>
                <a:latin typeface="Arial"/>
                <a:cs typeface="Arial"/>
              </a:rPr>
              <a:t>u</a:t>
            </a:r>
            <a:r>
              <a:rPr dirty="0" smtClean="0" sz="1200" spc="35" b="1" i="1">
                <a:solidFill>
                  <a:srgbClr val="445466"/>
                </a:solidFill>
                <a:latin typeface="Arial"/>
                <a:cs typeface="Arial"/>
              </a:rPr>
              <a:t>n</a:t>
            </a:r>
            <a:r>
              <a:rPr dirty="0" smtClean="0" sz="1200" spc="70" b="1" i="1">
                <a:solidFill>
                  <a:srgbClr val="445466"/>
                </a:solidFill>
                <a:latin typeface="Arial"/>
                <a:cs typeface="Arial"/>
              </a:rPr>
              <a:t>t</a:t>
            </a:r>
            <a:r>
              <a:rPr dirty="0" smtClean="0" sz="1200" spc="-95" b="1" i="1">
                <a:solidFill>
                  <a:srgbClr val="445466"/>
                </a:solidFill>
                <a:latin typeface="Arial"/>
                <a:cs typeface="Arial"/>
              </a:rPr>
              <a:t>y</a:t>
            </a:r>
            <a:r>
              <a:rPr dirty="0" smtClean="0" sz="1200" spc="80" b="1" i="1">
                <a:solidFill>
                  <a:srgbClr val="445466"/>
                </a:solidFill>
                <a:latin typeface="Arial"/>
                <a:cs typeface="Arial"/>
              </a:rPr>
              <a:t> </a:t>
            </a:r>
            <a:r>
              <a:rPr dirty="0" smtClean="0" sz="1200" spc="-50" b="1" i="1">
                <a:solidFill>
                  <a:srgbClr val="445466"/>
                </a:solidFill>
                <a:latin typeface="Arial"/>
                <a:cs typeface="Arial"/>
              </a:rPr>
              <a:t>S</a:t>
            </a:r>
            <a:r>
              <a:rPr dirty="0" smtClean="0" sz="1200" spc="-45" b="1" i="1">
                <a:solidFill>
                  <a:srgbClr val="445466"/>
                </a:solidFill>
                <a:latin typeface="Arial"/>
                <a:cs typeface="Arial"/>
              </a:rPr>
              <a:t>y</a:t>
            </a:r>
            <a:r>
              <a:rPr dirty="0" smtClean="0" sz="1200" spc="-120" b="1" i="1">
                <a:solidFill>
                  <a:srgbClr val="445466"/>
                </a:solidFill>
                <a:latin typeface="Arial"/>
                <a:cs typeface="Arial"/>
              </a:rPr>
              <a:t>s</a:t>
            </a:r>
            <a:r>
              <a:rPr dirty="0" smtClean="0" sz="1200" spc="70" b="1" i="1">
                <a:solidFill>
                  <a:srgbClr val="445466"/>
                </a:solidFill>
                <a:latin typeface="Arial"/>
                <a:cs typeface="Arial"/>
              </a:rPr>
              <a:t>t</a:t>
            </a:r>
            <a:r>
              <a:rPr dirty="0" smtClean="0" sz="1200" spc="-60" b="1" i="1">
                <a:solidFill>
                  <a:srgbClr val="445466"/>
                </a:solidFill>
                <a:latin typeface="Arial"/>
                <a:cs typeface="Arial"/>
              </a:rPr>
              <a:t>e</a:t>
            </a:r>
            <a:r>
              <a:rPr dirty="0" smtClean="0" sz="1200" spc="-45" b="1" i="1">
                <a:solidFill>
                  <a:srgbClr val="445466"/>
                </a:solidFill>
                <a:latin typeface="Arial"/>
                <a:cs typeface="Arial"/>
              </a:rPr>
              <a:t>m</a:t>
            </a:r>
            <a:r>
              <a:rPr dirty="0" smtClean="0" sz="1200" spc="80" b="1" i="1">
                <a:solidFill>
                  <a:srgbClr val="445466"/>
                </a:solidFill>
                <a:latin typeface="Arial"/>
                <a:cs typeface="Arial"/>
              </a:rPr>
              <a:t> </a:t>
            </a:r>
            <a:r>
              <a:rPr dirty="0" smtClean="0" sz="1200" spc="-55" b="1" i="1">
                <a:solidFill>
                  <a:srgbClr val="445466"/>
                </a:solidFill>
                <a:latin typeface="Arial"/>
                <a:cs typeface="Arial"/>
              </a:rPr>
              <a:t>o</a:t>
            </a:r>
            <a:r>
              <a:rPr dirty="0" smtClean="0" sz="1200" spc="5" b="1" i="1">
                <a:solidFill>
                  <a:srgbClr val="445466"/>
                </a:solidFill>
                <a:latin typeface="Arial"/>
                <a:cs typeface="Arial"/>
              </a:rPr>
              <a:t>f</a:t>
            </a:r>
            <a:r>
              <a:rPr dirty="0" smtClean="0" sz="1200" spc="80" b="1" i="1">
                <a:solidFill>
                  <a:srgbClr val="445466"/>
                </a:solidFill>
                <a:latin typeface="Arial"/>
                <a:cs typeface="Arial"/>
              </a:rPr>
              <a:t> </a:t>
            </a:r>
            <a:r>
              <a:rPr dirty="0" smtClean="0" sz="1200" spc="5" b="1" i="1">
                <a:solidFill>
                  <a:srgbClr val="445466"/>
                </a:solidFill>
                <a:latin typeface="Arial"/>
                <a:cs typeface="Arial"/>
              </a:rPr>
              <a:t>C</a:t>
            </a:r>
            <a:r>
              <a:rPr dirty="0" smtClean="0" sz="1200" spc="50" b="1" i="1">
                <a:solidFill>
                  <a:srgbClr val="445466"/>
                </a:solidFill>
                <a:latin typeface="Arial"/>
                <a:cs typeface="Arial"/>
              </a:rPr>
              <a:t>a</a:t>
            </a:r>
            <a:r>
              <a:rPr dirty="0" smtClean="0" sz="1200" spc="140" b="1" i="1">
                <a:solidFill>
                  <a:srgbClr val="445466"/>
                </a:solidFill>
                <a:latin typeface="Arial"/>
                <a:cs typeface="Arial"/>
              </a:rPr>
              <a:t>r</a:t>
            </a:r>
            <a:r>
              <a:rPr dirty="0" smtClean="0" sz="1200" spc="-110" b="1" i="1">
                <a:solidFill>
                  <a:srgbClr val="445466"/>
                </a:solidFill>
                <a:latin typeface="Arial"/>
                <a:cs typeface="Arial"/>
              </a:rPr>
              <a:t>e</a:t>
            </a:r>
            <a:r>
              <a:rPr dirty="0" smtClean="0" sz="1200" spc="80" b="1" i="1">
                <a:solidFill>
                  <a:srgbClr val="445466"/>
                </a:solidFill>
                <a:latin typeface="Arial"/>
                <a:cs typeface="Arial"/>
              </a:rPr>
              <a:t> </a:t>
            </a:r>
            <a:r>
              <a:rPr dirty="0" smtClean="0" sz="1200" spc="180" b="1" i="1">
                <a:solidFill>
                  <a:srgbClr val="445466"/>
                </a:solidFill>
                <a:latin typeface="Arial"/>
                <a:cs typeface="Arial"/>
              </a:rPr>
              <a:t>I</a:t>
            </a:r>
            <a:r>
              <a:rPr dirty="0" smtClean="0" sz="1200" spc="35" b="1" i="1">
                <a:solidFill>
                  <a:srgbClr val="445466"/>
                </a:solidFill>
                <a:latin typeface="Arial"/>
                <a:cs typeface="Arial"/>
              </a:rPr>
              <a:t>n</a:t>
            </a:r>
            <a:r>
              <a:rPr dirty="0" smtClean="0" sz="1200" spc="10" b="1" i="1">
                <a:solidFill>
                  <a:srgbClr val="445466"/>
                </a:solidFill>
                <a:latin typeface="Arial"/>
                <a:cs typeface="Arial"/>
              </a:rPr>
              <a:t>v</a:t>
            </a:r>
            <a:r>
              <a:rPr dirty="0" smtClean="0" sz="1200" spc="100" b="1" i="1">
                <a:solidFill>
                  <a:srgbClr val="445466"/>
                </a:solidFill>
                <a:latin typeface="Arial"/>
                <a:cs typeface="Arial"/>
              </a:rPr>
              <a:t>i</a:t>
            </a:r>
            <a:r>
              <a:rPr dirty="0" smtClean="0" sz="1200" spc="70" b="1" i="1">
                <a:solidFill>
                  <a:srgbClr val="445466"/>
                </a:solidFill>
                <a:latin typeface="Arial"/>
                <a:cs typeface="Arial"/>
              </a:rPr>
              <a:t>t</a:t>
            </a:r>
            <a:r>
              <a:rPr dirty="0" smtClean="0" sz="1200" spc="-60" b="1" i="1">
                <a:solidFill>
                  <a:srgbClr val="445466"/>
                </a:solidFill>
                <a:latin typeface="Arial"/>
                <a:cs typeface="Arial"/>
              </a:rPr>
              <a:t>e</a:t>
            </a:r>
            <a:r>
              <a:rPr dirty="0" smtClean="0" sz="1200" spc="-170" b="1" i="1">
                <a:solidFill>
                  <a:srgbClr val="445466"/>
                </a:solidFill>
                <a:latin typeface="Arial"/>
                <a:cs typeface="Arial"/>
              </a:rPr>
              <a:t>s</a:t>
            </a:r>
            <a:r>
              <a:rPr dirty="0" smtClean="0" sz="1200" spc="80" b="1" i="1">
                <a:solidFill>
                  <a:srgbClr val="445466"/>
                </a:solidFill>
                <a:latin typeface="Arial"/>
                <a:cs typeface="Arial"/>
              </a:rPr>
              <a:t> </a:t>
            </a:r>
            <a:r>
              <a:rPr dirty="0" smtClean="0" sz="1200" spc="130" b="1" i="1">
                <a:solidFill>
                  <a:srgbClr val="445466"/>
                </a:solidFill>
                <a:latin typeface="Arial"/>
                <a:cs typeface="Arial"/>
              </a:rPr>
              <a:t>Y</a:t>
            </a:r>
            <a:r>
              <a:rPr dirty="0" smtClean="0" sz="1200" spc="-55" b="1" i="1">
                <a:solidFill>
                  <a:srgbClr val="445466"/>
                </a:solidFill>
                <a:latin typeface="Arial"/>
                <a:cs typeface="Arial"/>
              </a:rPr>
              <a:t>o</a:t>
            </a:r>
            <a:r>
              <a:rPr dirty="0" smtClean="0" sz="1200" spc="-25" b="1" i="1">
                <a:solidFill>
                  <a:srgbClr val="445466"/>
                </a:solidFill>
                <a:latin typeface="Arial"/>
                <a:cs typeface="Arial"/>
              </a:rPr>
              <a:t>u</a:t>
            </a:r>
            <a:r>
              <a:rPr dirty="0" smtClean="0" sz="1200" spc="80" b="1" i="1">
                <a:solidFill>
                  <a:srgbClr val="445466"/>
                </a:solidFill>
                <a:latin typeface="Arial"/>
                <a:cs typeface="Arial"/>
              </a:rPr>
              <a:t> </a:t>
            </a:r>
            <a:r>
              <a:rPr dirty="0" smtClean="0" sz="1200" spc="130" b="1" i="1">
                <a:solidFill>
                  <a:srgbClr val="445466"/>
                </a:solidFill>
                <a:latin typeface="Arial"/>
                <a:cs typeface="Arial"/>
              </a:rPr>
              <a:t>T</a:t>
            </a:r>
            <a:r>
              <a:rPr dirty="0" smtClean="0" sz="1200" spc="-105" b="1" i="1">
                <a:solidFill>
                  <a:srgbClr val="445466"/>
                </a:solidFill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4"/>
              </a:spcBef>
            </a:pPr>
            <a:endParaRPr sz="500"/>
          </a:p>
          <a:p>
            <a:pPr algn="ctr" marR="0">
              <a:lnSpc>
                <a:spcPts val="3625"/>
              </a:lnSpc>
              <a:tabLst>
                <a:tab pos="1563370" algn="l"/>
              </a:tabLst>
            </a:pPr>
            <a:r>
              <a:rPr dirty="0" smtClean="0" sz="3050" spc="-25" b="1">
                <a:latin typeface="Arial"/>
                <a:cs typeface="Arial"/>
                <a:hlinkClick r:id="rId2"/>
              </a:rPr>
              <a:t>C</a:t>
            </a:r>
            <a:r>
              <a:rPr dirty="0" smtClean="0" sz="3050" spc="-545" b="1">
                <a:latin typeface="Arial"/>
                <a:cs typeface="Arial"/>
                <a:hlinkClick r:id="rId2"/>
              </a:rPr>
              <a:t> </a:t>
            </a:r>
            <a:r>
              <a:rPr dirty="0" smtClean="0" sz="3050" spc="35" b="1">
                <a:latin typeface="Arial"/>
                <a:cs typeface="Arial"/>
                <a:hlinkClick r:id="rId2"/>
              </a:rPr>
              <a:t>L</a:t>
            </a:r>
            <a:r>
              <a:rPr dirty="0" smtClean="0" sz="3050" spc="-545" b="1">
                <a:latin typeface="Arial"/>
                <a:cs typeface="Arial"/>
                <a:hlinkClick r:id="rId2"/>
              </a:rPr>
              <a:t> </a:t>
            </a:r>
            <a:r>
              <a:rPr dirty="0" smtClean="0" sz="3050" spc="370" b="1">
                <a:latin typeface="Arial"/>
                <a:cs typeface="Arial"/>
                <a:hlinkClick r:id="rId2"/>
              </a:rPr>
              <a:t>I</a:t>
            </a:r>
            <a:r>
              <a:rPr dirty="0" smtClean="0" sz="3050" spc="-545" b="1">
                <a:latin typeface="Arial"/>
                <a:cs typeface="Arial"/>
                <a:hlinkClick r:id="rId2"/>
              </a:rPr>
              <a:t> </a:t>
            </a:r>
            <a:r>
              <a:rPr dirty="0" smtClean="0" sz="3050" spc="-25" b="1">
                <a:latin typeface="Arial"/>
                <a:cs typeface="Arial"/>
                <a:hlinkClick r:id="rId2"/>
              </a:rPr>
              <a:t>C</a:t>
            </a:r>
            <a:r>
              <a:rPr dirty="0" smtClean="0" sz="3050" spc="-545" b="1">
                <a:latin typeface="Arial"/>
                <a:cs typeface="Arial"/>
                <a:hlinkClick r:id="rId2"/>
              </a:rPr>
              <a:t> </a:t>
            </a:r>
            <a:r>
              <a:rPr dirty="0" smtClean="0" sz="3050" spc="85" b="1">
                <a:latin typeface="Arial"/>
                <a:cs typeface="Arial"/>
                <a:hlinkClick r:id="rId2"/>
              </a:rPr>
              <a:t>K</a:t>
            </a:r>
            <a:r>
              <a:rPr dirty="0" smtClean="0" sz="3050" spc="85" b="1">
                <a:latin typeface="Arial"/>
                <a:cs typeface="Arial"/>
                <a:hlinkClick r:id="rId2"/>
              </a:rPr>
              <a:t>	</a:t>
            </a:r>
            <a:r>
              <a:rPr dirty="0" smtClean="0" sz="3050" spc="140" b="1">
                <a:latin typeface="Arial"/>
                <a:cs typeface="Arial"/>
                <a:hlinkClick r:id="rId2"/>
              </a:rPr>
              <a:t>O</a:t>
            </a:r>
            <a:r>
              <a:rPr dirty="0" smtClean="0" sz="3050" spc="-545" b="1">
                <a:latin typeface="Arial"/>
                <a:cs typeface="Arial"/>
                <a:hlinkClick r:id="rId2"/>
              </a:rPr>
              <a:t> </a:t>
            </a:r>
            <a:r>
              <a:rPr dirty="0" smtClean="0" sz="3050" spc="20" b="1">
                <a:latin typeface="Arial"/>
                <a:cs typeface="Arial"/>
                <a:hlinkClick r:id="rId2"/>
              </a:rPr>
              <a:t>N</a:t>
            </a:r>
            <a:endParaRPr sz="30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29147" y="2535697"/>
            <a:ext cx="3077210" cy="1816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425"/>
              </a:lnSpc>
            </a:pPr>
            <a:r>
              <a:rPr dirty="0" smtClean="0" sz="1200" spc="-12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w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12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w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12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w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.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1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L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5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i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17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g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5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h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2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t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8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T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5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h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11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e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4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W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a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9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y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3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4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10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M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11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e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n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2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t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a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2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l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10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H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11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e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a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2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l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2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t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5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h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.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10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o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9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r</a:t>
            </a:r>
            <a:r>
              <a:rPr dirty="0" smtClean="0" sz="1200" spc="-215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1200" spc="-170" b="1" i="1">
                <a:solidFill>
                  <a:srgbClr val="445466"/>
                </a:solidFill>
                <a:latin typeface="Arial"/>
                <a:cs typeface="Arial"/>
                <a:hlinkClick r:id="rId3"/>
              </a:rPr>
              <a:t>g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" y="1359322"/>
            <a:ext cx="1742521" cy="17425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07142" y="3629700"/>
            <a:ext cx="2814955" cy="1562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5" b="1">
                <a:solidFill>
                  <a:srgbClr val="445466"/>
                </a:solidFill>
                <a:latin typeface="Arial"/>
                <a:cs typeface="Arial"/>
              </a:rPr>
              <a:t>In</a:t>
            </a:r>
            <a:r>
              <a:rPr dirty="0" smtClean="0" sz="950" spc="-5" b="1">
                <a:solidFill>
                  <a:srgbClr val="445466"/>
                </a:solidFill>
                <a:latin typeface="Arial"/>
                <a:cs typeface="Arial"/>
              </a:rPr>
              <a:t> </a:t>
            </a:r>
            <a:r>
              <a:rPr dirty="0" smtClean="0" sz="950" spc="-5" b="1">
                <a:solidFill>
                  <a:srgbClr val="445466"/>
                </a:solidFill>
                <a:latin typeface="Arial"/>
                <a:cs typeface="Arial"/>
              </a:rPr>
              <a:t>partnership</a:t>
            </a:r>
            <a:r>
              <a:rPr dirty="0" smtClean="0" sz="950" spc="-5" b="1">
                <a:solidFill>
                  <a:srgbClr val="445466"/>
                </a:solidFill>
                <a:latin typeface="Arial"/>
                <a:cs typeface="Arial"/>
              </a:rPr>
              <a:t> </a:t>
            </a:r>
            <a:r>
              <a:rPr dirty="0" smtClean="0" sz="950" spc="-5" b="1">
                <a:solidFill>
                  <a:srgbClr val="445466"/>
                </a:solidFill>
                <a:latin typeface="Arial"/>
                <a:cs typeface="Arial"/>
              </a:rPr>
              <a:t>with</a:t>
            </a:r>
            <a:r>
              <a:rPr dirty="0" smtClean="0" sz="950" spc="-5" b="1">
                <a:solidFill>
                  <a:srgbClr val="445466"/>
                </a:solidFill>
                <a:latin typeface="Arial"/>
                <a:cs typeface="Arial"/>
              </a:rPr>
              <a:t> </a:t>
            </a:r>
            <a:r>
              <a:rPr dirty="0" smtClean="0" sz="950" spc="-10" b="1">
                <a:solidFill>
                  <a:srgbClr val="445466"/>
                </a:solidFill>
                <a:latin typeface="Arial"/>
                <a:cs typeface="Arial"/>
              </a:rPr>
              <a:t>York</a:t>
            </a:r>
            <a:r>
              <a:rPr dirty="0" smtClean="0" sz="950" spc="-5" b="1">
                <a:solidFill>
                  <a:srgbClr val="445466"/>
                </a:solidFill>
                <a:latin typeface="Arial"/>
                <a:cs typeface="Arial"/>
              </a:rPr>
              <a:t> </a:t>
            </a:r>
            <a:r>
              <a:rPr dirty="0" smtClean="0" sz="950" spc="-10" b="1">
                <a:solidFill>
                  <a:srgbClr val="445466"/>
                </a:solidFill>
                <a:latin typeface="Arial"/>
                <a:cs typeface="Arial"/>
              </a:rPr>
              <a:t>County</a:t>
            </a:r>
            <a:r>
              <a:rPr dirty="0" smtClean="0" sz="950" spc="-5" b="1">
                <a:solidFill>
                  <a:srgbClr val="445466"/>
                </a:solidFill>
                <a:latin typeface="Arial"/>
                <a:cs typeface="Arial"/>
              </a:rPr>
              <a:t> </a:t>
            </a:r>
            <a:r>
              <a:rPr dirty="0" smtClean="0" sz="950" spc="-10" b="1">
                <a:solidFill>
                  <a:srgbClr val="445466"/>
                </a:solidFill>
                <a:latin typeface="Arial"/>
                <a:cs typeface="Arial"/>
              </a:rPr>
              <a:t>Human</a:t>
            </a:r>
            <a:r>
              <a:rPr dirty="0" smtClean="0" sz="950" spc="-5" b="1">
                <a:solidFill>
                  <a:srgbClr val="445466"/>
                </a:solidFill>
                <a:latin typeface="Arial"/>
                <a:cs typeface="Arial"/>
              </a:rPr>
              <a:t> </a:t>
            </a:r>
            <a:r>
              <a:rPr dirty="0" smtClean="0" sz="950" spc="-5" b="1">
                <a:solidFill>
                  <a:srgbClr val="445466"/>
                </a:solidFill>
                <a:latin typeface="Arial"/>
                <a:cs typeface="Arial"/>
              </a:rPr>
              <a:t>Services</a:t>
            </a:r>
            <a:endParaRPr sz="9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60004" y="2208213"/>
            <a:ext cx="357755" cy="358907"/>
          </a:xfrm>
          <a:custGeom>
            <a:avLst/>
            <a:gdLst/>
            <a:ahLst/>
            <a:cxnLst/>
            <a:rect l="l" t="t" r="r" b="b"/>
            <a:pathLst>
              <a:path w="357755" h="358907">
                <a:moveTo>
                  <a:pt x="178877" y="358907"/>
                </a:moveTo>
                <a:lnTo>
                  <a:pt x="135754" y="353643"/>
                </a:lnTo>
                <a:lnTo>
                  <a:pt x="96424" y="338486"/>
                </a:lnTo>
                <a:lnTo>
                  <a:pt x="62143" y="314389"/>
                </a:lnTo>
                <a:lnTo>
                  <a:pt x="34172" y="282308"/>
                </a:lnTo>
                <a:lnTo>
                  <a:pt x="13769" y="243194"/>
                </a:lnTo>
                <a:lnTo>
                  <a:pt x="2192" y="198004"/>
                </a:lnTo>
                <a:lnTo>
                  <a:pt x="0" y="164971"/>
                </a:lnTo>
                <a:lnTo>
                  <a:pt x="1738" y="150563"/>
                </a:lnTo>
                <a:lnTo>
                  <a:pt x="13459" y="109767"/>
                </a:lnTo>
                <a:lnTo>
                  <a:pt x="33968" y="73585"/>
                </a:lnTo>
                <a:lnTo>
                  <a:pt x="62014" y="43267"/>
                </a:lnTo>
                <a:lnTo>
                  <a:pt x="96348" y="20063"/>
                </a:lnTo>
                <a:lnTo>
                  <a:pt x="135719" y="5224"/>
                </a:lnTo>
                <a:lnTo>
                  <a:pt x="178877" y="0"/>
                </a:lnTo>
                <a:lnTo>
                  <a:pt x="193594" y="596"/>
                </a:lnTo>
                <a:lnTo>
                  <a:pt x="235593" y="9265"/>
                </a:lnTo>
                <a:lnTo>
                  <a:pt x="273380" y="27510"/>
                </a:lnTo>
                <a:lnTo>
                  <a:pt x="305697" y="54376"/>
                </a:lnTo>
                <a:lnTo>
                  <a:pt x="331286" y="88909"/>
                </a:lnTo>
                <a:lnTo>
                  <a:pt x="339185" y="104490"/>
                </a:lnTo>
                <a:lnTo>
                  <a:pt x="88394" y="104490"/>
                </a:lnTo>
                <a:lnTo>
                  <a:pt x="125071" y="263126"/>
                </a:lnTo>
                <a:lnTo>
                  <a:pt x="198159" y="263126"/>
                </a:lnTo>
                <a:lnTo>
                  <a:pt x="230662" y="295630"/>
                </a:lnTo>
                <a:lnTo>
                  <a:pt x="315623" y="295630"/>
                </a:lnTo>
                <a:lnTo>
                  <a:pt x="284937" y="324226"/>
                </a:lnTo>
                <a:lnTo>
                  <a:pt x="248784" y="344781"/>
                </a:lnTo>
                <a:lnTo>
                  <a:pt x="208009" y="356555"/>
                </a:lnTo>
                <a:lnTo>
                  <a:pt x="193607" y="358311"/>
                </a:lnTo>
                <a:lnTo>
                  <a:pt x="178877" y="358907"/>
                </a:lnTo>
                <a:close/>
              </a:path>
              <a:path w="357755" h="358907">
                <a:moveTo>
                  <a:pt x="315623" y="295630"/>
                </a:moveTo>
                <a:lnTo>
                  <a:pt x="230662" y="295630"/>
                </a:lnTo>
                <a:lnTo>
                  <a:pt x="279521" y="246759"/>
                </a:lnTo>
                <a:lnTo>
                  <a:pt x="210485" y="177712"/>
                </a:lnTo>
                <a:lnTo>
                  <a:pt x="247029" y="141168"/>
                </a:lnTo>
                <a:lnTo>
                  <a:pt x="88394" y="104490"/>
                </a:lnTo>
                <a:lnTo>
                  <a:pt x="339185" y="104490"/>
                </a:lnTo>
                <a:lnTo>
                  <a:pt x="352762" y="145229"/>
                </a:lnTo>
                <a:lnTo>
                  <a:pt x="357755" y="193939"/>
                </a:lnTo>
                <a:lnTo>
                  <a:pt x="356018" y="208346"/>
                </a:lnTo>
                <a:lnTo>
                  <a:pt x="344299" y="249140"/>
                </a:lnTo>
                <a:lnTo>
                  <a:pt x="323792" y="285321"/>
                </a:lnTo>
                <a:lnTo>
                  <a:pt x="315623" y="295630"/>
                </a:lnTo>
                <a:close/>
              </a:path>
              <a:path w="357755" h="358907">
                <a:moveTo>
                  <a:pt x="198159" y="263126"/>
                </a:moveTo>
                <a:lnTo>
                  <a:pt x="125071" y="263126"/>
                </a:lnTo>
                <a:lnTo>
                  <a:pt x="161615" y="226582"/>
                </a:lnTo>
                <a:lnTo>
                  <a:pt x="198159" y="263126"/>
                </a:lnTo>
                <a:close/>
              </a:path>
            </a:pathLst>
          </a:custGeom>
          <a:solidFill>
            <a:srgbClr val="7ECA2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766916" y="3264366"/>
            <a:ext cx="1495424" cy="352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AAE773A68CA643978C07C8260E623D" ma:contentTypeVersion="12" ma:contentTypeDescription="Create a new document." ma:contentTypeScope="" ma:versionID="bfbda31aa05d23f773df421910cd0e5e">
  <xsd:schema xmlns:xsd="http://www.w3.org/2001/XMLSchema" xmlns:xs="http://www.w3.org/2001/XMLSchema" xmlns:p="http://schemas.microsoft.com/office/2006/metadata/properties" xmlns:ns2="5b21af7b-e7d3-4252-8f71-49fa1affc7eb" xmlns:ns3="090a256d-2234-44d7-9e6d-d25c219bfd92" targetNamespace="http://schemas.microsoft.com/office/2006/metadata/properties" ma:root="true" ma:fieldsID="f70a8c869c89f9947822c21adcb50d74" ns2:_="" ns3:_="">
    <xsd:import namespace="5b21af7b-e7d3-4252-8f71-49fa1affc7eb"/>
    <xsd:import namespace="090a256d-2234-44d7-9e6d-d25c219bfd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21af7b-e7d3-4252-8f71-49fa1affc7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a256d-2234-44d7-9e6d-d25c219bfd9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7313F5-DDA9-4B4C-8159-985C7FF5B9C4}"/>
</file>

<file path=customXml/itemProps2.xml><?xml version="1.0" encoding="utf-8"?>
<ds:datastoreItem xmlns:ds="http://schemas.openxmlformats.org/officeDocument/2006/customXml" ds:itemID="{A07EC80B-5C7E-4286-9346-835AE6461EEA}"/>
</file>

<file path=customXml/itemProps3.xml><?xml version="1.0" encoding="utf-8"?>
<ds:datastoreItem xmlns:ds="http://schemas.openxmlformats.org/officeDocument/2006/customXml" ds:itemID="{CA796E1B-FA39-4053-8999-6219482164E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Header postcard 7-17-2019</dc:title>
  <dc:creator>Colleen Igo</dc:creator>
  <cp:keywords>DADgCFC1orA,BADWaJ209vk</cp:keywords>
  <dcterms:created xsi:type="dcterms:W3CDTF">2019-07-19T18:24:06Z</dcterms:created>
  <dcterms:modified xsi:type="dcterms:W3CDTF">2019-07-19T18:24:06Z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2019-07-19T00:00:00Z</vt:filetime>
  </property>
  <property fmtid="{D5CDD505-2E9C-101B-9397-08002B2CF9AE}" pid="3" name="LastSaved">
    <vt:filetime>2019-07-19T00:00:00Z</vt:filetime>
  </property>
  <property fmtid="{D5CDD505-2E9C-101B-9397-08002B2CF9AE}" pid="4" name="ContentTypeId">
    <vt:lpwstr>0x01010005AAE773A68CA643978C07C8260E623D</vt:lpwstr>
  </property>
</Properties>
</file>